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1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3" y="0"/>
            <a:ext cx="1219848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水，來到我們的生活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先看看：你在畫面中發現了哪些和水有關的事物？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1/6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2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3" y="0"/>
            <a:ext cx="1219848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我在哪裡用水？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從早到晚，水陪著我們完成好多事情。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3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一起想一想：哪些用水可以改變？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必要使用、可以減量、可以替代——你會怎麼分類？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4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一滴水的旅程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一滴雨，可能經過雲、山、河川、水庫，最後來到我們家。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5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小小行動，讓水多留一點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關緊水龍頭、修理滴水、重複利用：今天就能開始。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PT_第6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349240"/>
            <a:ext cx="12191999" cy="1508760"/>
          </a:xfrm>
          <a:prstGeom prst="rect">
            <a:avLst/>
          </a:prstGeom>
          <a:solidFill>
            <a:srgbClr val="1E3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20040" tIns="109728"/>
          <a:lstStyle/>
          <a:p>
            <a:pPr algn="l"/>
            <a:r>
              <a:rPr sz="2400" b="1">
                <a:solidFill>
                  <a:srgbClr val="FFFFFF"/>
                </a:solidFill>
                <a:latin typeface="Microsoft JhengHei"/>
              </a:rPr>
              <a:t>我們的珍惜水宣言</a:t>
            </a:r>
          </a:p>
          <a:p>
            <a:pPr algn="l"/>
            <a:r>
              <a:rPr sz="1250">
                <a:solidFill>
                  <a:srgbClr val="EBF8F5"/>
                </a:solidFill>
                <a:latin typeface="Microsoft JhengHei"/>
              </a:rPr>
              <a:t>請每個人選一項行動，連續實踐7天。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9728" y="20116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FFFFFF"/>
                </a:solidFill>
                <a:latin typeface="Aptos"/>
              </a:rPr>
              <a:t>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